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ca_esv=596388893&amp;rlz=1C1GCEU_enGB894GB919&amp;sxsrf=AM9HkKm-9wHOlm-GhTWJTtpDlkbFrf2yRA:1704648786511&amp;q=horizontally&amp;si=ALGXSlaVHN-2QMLnZeLOkIlLjnKyLtv4g1H9kiN852LsT1o9lvarGLrz2YTzB23OcsAY5nL6_pS6V9W0ZMitZM0Sg2rLbgD7zIreAL4S1E6inFwoTP7DxIg%3D&amp;expnd=1" TargetMode="External"/><Relationship Id="rId2" Type="http://schemas.openxmlformats.org/officeDocument/2006/relationships/hyperlink" Target="https://www.google.com/search?sca_esv=596388893&amp;rlz=1C1GCEU_enGB894GB919&amp;sxsrf=AM9HkKm-9wHOlm-GhTWJTtpDlkbFrf2yRA:1704648786511&amp;q=knob&amp;si=ALGXSlbay8QErRaW9ftxx-jGNHSq1J7dRCc-3MXyMYhNgd-orJnU4M1aGYNx-ncFhqfZTMk2eMz_wEeY7HiF2c8pQDzjAzKTzQ%3D%3D&amp;expnd=1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google.com/search?sca_esv=596388893&amp;rlz=1C1GCEU_enGB894GB919&amp;sxsrf=AM9HkKm-9wHOlm-GhTWJTtpDlkbFrf2yRA:1704648786511&amp;q=vertically&amp;si=ALGXSlbK6dNKc3P-z0hratVoTzWItf1djcgVLNxZCEkNe-JmIkJP2HQcOAR4R4l8UYDeLS9lEaAwYk_C8IdlDb717_3d026HHxnc3j-JzIVZVXYwEwUJZcw%3D&amp;expnd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Structures and Mechanisms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75756"/>
              </p:ext>
            </p:extLst>
          </p:nvPr>
        </p:nvGraphicFramePr>
        <p:xfrm>
          <a:off x="380999" y="363112"/>
          <a:ext cx="9220200" cy="58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0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92201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some of my own ideas.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What did I like about my product?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Mechanism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system of parts moving together (often in a machine)</a:t>
                      </a:r>
                    </a:p>
                    <a:p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 product for myself following design criteria.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366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Slider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knob</a:t>
                      </a:r>
                      <a:r>
                        <a:rPr lang="en-GB" sz="12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 lever that is moved 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horizontally</a:t>
                      </a:r>
                      <a:r>
                        <a:rPr lang="en-GB" sz="12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 </a:t>
                      </a:r>
                    </a:p>
                    <a:p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vertically</a:t>
                      </a:r>
                      <a:r>
                        <a:rPr lang="en-GB" sz="1200" b="0" i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control a variable.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GB" sz="1200" dirty="0" smtClean="0"/>
                        <a:t>Would I use any different materials next time? Why/why not?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865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To be able to say who the product is for.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Slot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0" u="none" dirty="0" smtClean="0"/>
                        <a:t>A place where</a:t>
                      </a:r>
                      <a:r>
                        <a:rPr lang="en-GB" sz="1200" b="0" u="none" baseline="0" dirty="0" smtClean="0"/>
                        <a:t> something can be placed in it or through it.</a:t>
                      </a:r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 ideas by drawing on their own experiences.</a:t>
                      </a:r>
                    </a:p>
                    <a:p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133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Lever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0" i="0" u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bar or handle which moves around a fixed point.</a:t>
                      </a:r>
                      <a:endParaRPr lang="en-GB" sz="1200" b="0" u="non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356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200" dirty="0" smtClean="0"/>
                        <a:t>Is there</a:t>
                      </a:r>
                      <a:r>
                        <a:rPr lang="en-GB" sz="1200" baseline="0" dirty="0" smtClean="0"/>
                        <a:t> anything I didn’t like about my product?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87795"/>
                  </a:ext>
                </a:extLst>
              </a:tr>
              <a:tr h="149752">
                <a:tc rowSpan="4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 range of tools and equipment.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72548"/>
                  </a:ext>
                </a:extLst>
              </a:tr>
              <a:tr h="307448">
                <a:tc vMerge="1">
                  <a:txBody>
                    <a:bodyPr/>
                    <a:lstStyle/>
                    <a:p>
                      <a:r>
                        <a:rPr lang="en-GB" sz="1100" dirty="0"/>
                        <a:t>Understand the food hygiene procedure after cooking – clean down surfaces, put ingredients away, wash equipment and dry equipment.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054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262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What</a:t>
                      </a:r>
                      <a:r>
                        <a:rPr lang="en-GB" sz="1200" baseline="0" dirty="0" smtClean="0"/>
                        <a:t> could I do to make my product better? 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86276"/>
                  </a:ext>
                </a:extLst>
              </a:tr>
              <a:tr h="33030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about the movement of simple mechanisms such as levers and sliders.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51149"/>
                  </a:ext>
                </a:extLst>
              </a:tr>
              <a:tr h="271672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Measure, mark out, cut and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shape.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(with support)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109328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78208"/>
                  </a:ext>
                </a:extLst>
              </a:tr>
              <a:tr h="170180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 to use finishing techniques to make the product look good.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08517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7028435" y="5152539"/>
            <a:ext cx="2496566" cy="12926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– </a:t>
            </a:r>
            <a:r>
              <a:rPr lang="en-GB" sz="1200" b="1" dirty="0" smtClean="0"/>
              <a:t>To </a:t>
            </a:r>
            <a:endParaRPr lang="en-GB" sz="1200" b="1" dirty="0"/>
          </a:p>
          <a:p>
            <a:r>
              <a:rPr lang="en-GB" sz="1200" b="1" dirty="0"/>
              <a:t>d</a:t>
            </a:r>
            <a:r>
              <a:rPr lang="en-GB" sz="1200" b="1" dirty="0" smtClean="0"/>
              <a:t>esign </a:t>
            </a:r>
            <a:r>
              <a:rPr lang="en-GB" sz="1200" b="1" dirty="0" smtClean="0"/>
              <a:t>and make a </a:t>
            </a:r>
          </a:p>
          <a:p>
            <a:r>
              <a:rPr lang="en-GB" sz="1200" b="1" dirty="0" smtClean="0"/>
              <a:t>moving Eid card.</a:t>
            </a:r>
            <a:endParaRPr lang="en-GB" sz="1200" b="1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1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9827" y="5798870"/>
            <a:ext cx="1724776" cy="566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5233438"/>
            <a:ext cx="3383608" cy="11886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191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27</cp:revision>
  <dcterms:created xsi:type="dcterms:W3CDTF">2021-02-24T19:06:38Z</dcterms:created>
  <dcterms:modified xsi:type="dcterms:W3CDTF">2024-01-07T17:53:30Z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