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3DCBE-072E-49E8-908B-49EBAC0EF098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6C74-2DB4-48DA-87A1-1437A247F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6C74-2DB4-48DA-87A1-1437A247F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6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320802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oogle.co.uk/search?sa=X&amp;sca_esv=562170975&amp;bih=747&amp;biw=1538&amp;hl=en&amp;sxsrf=AB5stBi6SkzXy9fLQCJr8pDyiuh8a3bXnw:1693653193585&amp;q=stitches&amp;si=ACFMAn-fuhiZynqzEWN5DhRvBVhtJEkCvLOiaG8CElBwpVjn9Bh5Rid4E2tC9e2kw-bxW41UaqMmSHA-AN77AVGyTqQy2l4GEg%3D%3D&amp;expnd=1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https://www.google.co.uk/search?sa=X&amp;sca_esv=562175836&amp;bih=747&amp;biw=1538&amp;hl=en&amp;sxsrf=AB5stBh0XxkA8FPB8lcf6rr2aymBrCVRXg:1693655102269&amp;q=stitches&amp;si=ACFMAn-fuhiZynqzEWN5DhRvBVhtJEkCvLOiaG8CElBwpVjn9Bh5Rid4E2tC9e2kw-bxW41UaqMmSHA-AN77AVGyTqQy2l4GEg%3D%3D&amp;expnd=1" TargetMode="External"/><Relationship Id="rId4" Type="http://schemas.openxmlformats.org/officeDocument/2006/relationships/hyperlink" Target="https://www.google.co.uk/search?sca_esv=562170975&amp;bih=747&amp;biw=1538&amp;hl=en&amp;sxsrf=AB5stBjB5ilXq2OCNdg7Sbapy4fL1CNKyQ:1693653471026&amp;q=sewn&amp;si=ACFMAn_T3xqeJgfJp8osGFUeHxuaoaQzRtVJt80elEvMXc2YpsJTeuGOPttM3y4VhguKPZJ-XDOQoS31Tl4yrdtPuXWE17yksg%3D%3D&amp;expnd=1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C50524A-8938-402C-A937-5E42E6172DA8}"/>
              </a:ext>
            </a:extLst>
          </p:cNvPr>
          <p:cNvSpPr/>
          <p:nvPr/>
        </p:nvSpPr>
        <p:spPr>
          <a:xfrm>
            <a:off x="159820" y="6013880"/>
            <a:ext cx="6747283" cy="84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bject 58"/>
          <p:cNvSpPr txBox="1"/>
          <p:nvPr/>
        </p:nvSpPr>
        <p:spPr>
          <a:xfrm>
            <a:off x="901700" y="77154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09999" y="77154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Arial"/>
                <a:cs typeface="Arial"/>
              </a:rPr>
              <a:t>Textiles.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28789" y="77154"/>
            <a:ext cx="20758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DT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Knowledge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Organiser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4DB095F-245B-4263-AB4E-67B0188A9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33170"/>
              </p:ext>
            </p:extLst>
          </p:nvPr>
        </p:nvGraphicFramePr>
        <p:xfrm>
          <a:off x="181506" y="436213"/>
          <a:ext cx="9556395" cy="588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465">
                  <a:extLst>
                    <a:ext uri="{9D8B030D-6E8A-4147-A177-3AD203B41FA5}">
                      <a16:colId xmlns:a16="http://schemas.microsoft.com/office/drawing/2014/main" val="2824947943"/>
                    </a:ext>
                  </a:extLst>
                </a:gridCol>
                <a:gridCol w="3094331">
                  <a:extLst>
                    <a:ext uri="{9D8B030D-6E8A-4147-A177-3AD203B41FA5}">
                      <a16:colId xmlns:a16="http://schemas.microsoft.com/office/drawing/2014/main" val="396318234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30668945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442909356"/>
                    </a:ext>
                  </a:extLst>
                </a:gridCol>
              </a:tblGrid>
              <a:tr h="28282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 and Skills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Evaluate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Vocabulary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65063"/>
                  </a:ext>
                </a:extLst>
              </a:tr>
              <a:tr h="38567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use the internet for research</a:t>
                      </a:r>
                      <a:r>
                        <a:rPr lang="en-GB" sz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design ideas.</a:t>
                      </a:r>
                      <a:endParaRPr lang="en-GB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How much</a:t>
                      </a:r>
                      <a:r>
                        <a:rPr lang="en-GB" sz="1200" baseline="0" dirty="0"/>
                        <a:t> do existing products cost</a:t>
                      </a:r>
                      <a:r>
                        <a:rPr lang="en-GB" sz="1200" dirty="0"/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Sew/ Stitch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Join, fasten, or repair by making </a:t>
                      </a:r>
                      <a:r>
                        <a:rPr lang="en-GB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stitches</a:t>
                      </a:r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with a needle and thread or a sewing machine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973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research of the user’s individual needs, wants and requirements for the design.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38009"/>
                  </a:ext>
                </a:extLst>
              </a:tr>
              <a:tr h="325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How</a:t>
                      </a:r>
                      <a:r>
                        <a:rPr lang="en-GB" sz="1200" baseline="0" dirty="0"/>
                        <a:t> well do existing products achieve their purpose? 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1182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lvl="0"/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your own design criteria and specification.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11963"/>
                  </a:ext>
                </a:extLst>
              </a:tr>
              <a:tr h="156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Aesthetics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Beauty or art, and people's appreciation of beautiful things.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73143"/>
                  </a:ext>
                </a:extLst>
              </a:tr>
              <a:tr h="168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GB" sz="1200" dirty="0"/>
                        <a:t>Do</a:t>
                      </a:r>
                      <a:r>
                        <a:rPr lang="en-GB" sz="1200" baseline="0" dirty="0"/>
                        <a:t> they meet the users needs?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86363"/>
                  </a:ext>
                </a:extLst>
              </a:tr>
              <a:tr h="84471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Follow</a:t>
                      </a:r>
                      <a:r>
                        <a:rPr lang="en-GB" sz="1200" baseline="0" dirty="0"/>
                        <a:t> and refine a logical </a:t>
                      </a:r>
                      <a:r>
                        <a:rPr lang="en-GB" sz="1200" dirty="0"/>
                        <a:t>plan.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531574"/>
                  </a:ext>
                </a:extLst>
              </a:tr>
              <a:tr h="3012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Functionality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quality of being suited to serve a purpose</a:t>
                      </a:r>
                      <a:r>
                        <a:rPr lang="en-GB" sz="12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8205"/>
                  </a:ext>
                </a:extLst>
              </a:tr>
              <a:tr h="84471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GB" sz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selected tools and equipment precisely.</a:t>
                      </a:r>
                      <a:endParaRPr lang="en-GB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59017"/>
                  </a:ext>
                </a:extLst>
              </a:tr>
              <a:tr h="146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Appliqué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Pieces of fabric are </a:t>
                      </a:r>
                      <a:r>
                        <a:rPr lang="en-GB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sewn</a:t>
                      </a:r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or stuck on to a larger piece to form a picture or pattern.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3945"/>
                  </a:ext>
                </a:extLst>
              </a:tr>
              <a:tr h="38567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Accurately measure, mark out, cut and shape materials/components.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86443"/>
                  </a:ext>
                </a:extLst>
              </a:tr>
              <a:tr h="105035">
                <a:tc rowSpan="4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Accurately</a:t>
                      </a:r>
                      <a:r>
                        <a:rPr lang="en-GB" sz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apply a range of finishing techniques.</a:t>
                      </a:r>
                      <a:endParaRPr lang="en-GB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Is your design fit for purpose?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304105"/>
                  </a:ext>
                </a:extLst>
              </a:tr>
              <a:tr h="280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Stitch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A </a:t>
                      </a:r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loop of thread from a single movement of the needle in sewing, knitting, or crocheting.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32735"/>
                  </a:ext>
                </a:extLst>
              </a:tr>
              <a:tr h="3257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How well is</a:t>
                      </a:r>
                      <a:r>
                        <a:rPr lang="en-GB" sz="1200" baseline="0" dirty="0"/>
                        <a:t> your product made? What would improve it?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26207"/>
                  </a:ext>
                </a:extLst>
              </a:tr>
              <a:tr h="131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/>
                        <a:t>Cross Stitch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stitch formed of two </a:t>
                      </a:r>
                      <a:r>
                        <a:rPr lang="en-GB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stitches</a:t>
                      </a:r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crossing each other.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71058"/>
                  </a:ext>
                </a:extLst>
              </a:tr>
              <a:tr h="38567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GB" sz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techniques that involve a number of steps.</a:t>
                      </a:r>
                      <a:endParaRPr lang="en-GB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Is</a:t>
                      </a:r>
                      <a:r>
                        <a:rPr lang="en-GB" sz="1200" baseline="0" dirty="0"/>
                        <a:t> the end product like your original design?</a:t>
                      </a:r>
                      <a:endParaRPr lang="en-GB" sz="12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8272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What did you find a challenge?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67037"/>
                  </a:ext>
                </a:extLst>
              </a:tr>
              <a:tr h="268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dirty="0"/>
                        <a:t>Stem Stitch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stitch overlaps the previous stitch to one side, forming a twisted line of stitching, with the thread passing below the needle.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6870"/>
                  </a:ext>
                </a:extLst>
              </a:tr>
              <a:tr h="247156">
                <a:tc rowSpan="3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656776"/>
                  </a:ext>
                </a:extLst>
              </a:tr>
              <a:tr h="5510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Are their any designers who</a:t>
                      </a:r>
                      <a:r>
                        <a:rPr lang="en-GB" sz="1200" baseline="0" dirty="0"/>
                        <a:t> use sustainable materials? What is the impact of this?</a:t>
                      </a:r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47477"/>
                  </a:ext>
                </a:extLst>
              </a:tr>
              <a:tr h="385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Chain Stitch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series of looped stitches form a chain-like pattern.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6925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B90D46B-5BFB-4D3A-A362-FC5F082B68E2}"/>
              </a:ext>
            </a:extLst>
          </p:cNvPr>
          <p:cNvSpPr txBox="1"/>
          <p:nvPr/>
        </p:nvSpPr>
        <p:spPr>
          <a:xfrm>
            <a:off x="6962667" y="6324600"/>
            <a:ext cx="1994203" cy="6771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Outcome</a:t>
            </a:r>
            <a:r>
              <a:rPr lang="en-GB" sz="1200" b="1" dirty="0"/>
              <a:t> – To design and make a Class Quilt. </a:t>
            </a:r>
          </a:p>
          <a:p>
            <a:endParaRPr lang="en-GB" sz="1400" b="1" dirty="0"/>
          </a:p>
        </p:txBody>
      </p:sp>
      <p:sp>
        <p:nvSpPr>
          <p:cNvPr id="12" name="object 59">
            <a:extLst>
              <a:ext uri="{FF2B5EF4-FFF2-40B4-BE49-F238E27FC236}">
                <a16:creationId xmlns:a16="http://schemas.microsoft.com/office/drawing/2014/main" id="{87BEAAF2-7C53-4668-B940-C4C672758246}"/>
              </a:ext>
            </a:extLst>
          </p:cNvPr>
          <p:cNvSpPr txBox="1"/>
          <p:nvPr/>
        </p:nvSpPr>
        <p:spPr>
          <a:xfrm>
            <a:off x="82321" y="89215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Year</a:t>
            </a:r>
            <a:r>
              <a:rPr sz="12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r>
              <a:rPr sz="12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84" y="6103374"/>
            <a:ext cx="776264" cy="754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419" y="6070924"/>
            <a:ext cx="847159" cy="7630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406380" y="6438563"/>
            <a:ext cx="527543" cy="18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3513" y="6487041"/>
            <a:ext cx="941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Stem stitch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9549" y="6103801"/>
            <a:ext cx="574173" cy="6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2483" y="6138410"/>
            <a:ext cx="592389" cy="6955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744829" y="6515195"/>
            <a:ext cx="527543" cy="18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1871" y="6549636"/>
            <a:ext cx="121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Chain stitch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323</Words>
  <Application>Microsoft Office PowerPoint</Application>
  <PresentationFormat>A4 Paper (210x297 mm)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McMullen</dc:creator>
  <cp:lastModifiedBy>Kennedy, Joanne</cp:lastModifiedBy>
  <cp:revision>50</cp:revision>
  <dcterms:created xsi:type="dcterms:W3CDTF">2021-02-24T19:06:38Z</dcterms:created>
  <dcterms:modified xsi:type="dcterms:W3CDTF">2023-09-07T07:16:45Z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2021-02-24T00:00:00Z</vt:filetime>
  </property>
</Properties>
</file>