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906000" cy="6858000" type="A4"/>
  <p:notesSz cx="9906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5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320802"/>
            <a:ext cx="9906000" cy="0"/>
          </a:xfrm>
          <a:custGeom>
            <a:avLst/>
            <a:gdLst/>
            <a:ahLst/>
            <a:cxnLst/>
            <a:rect l="l" t="t" r="r" b="b"/>
            <a:pathLst>
              <a:path w="9906000">
                <a:moveTo>
                  <a:pt x="0" y="0"/>
                </a:moveTo>
                <a:lnTo>
                  <a:pt x="9906000" y="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5300" y="274320"/>
            <a:ext cx="89154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4C50524A-8938-402C-A937-5E42E6172DA8}"/>
              </a:ext>
            </a:extLst>
          </p:cNvPr>
          <p:cNvSpPr/>
          <p:nvPr/>
        </p:nvSpPr>
        <p:spPr>
          <a:xfrm>
            <a:off x="380999" y="4624365"/>
            <a:ext cx="6547789" cy="2154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bject 58"/>
          <p:cNvSpPr txBox="1"/>
          <p:nvPr/>
        </p:nvSpPr>
        <p:spPr>
          <a:xfrm>
            <a:off x="901700" y="77154"/>
            <a:ext cx="175323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spc="-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809999" y="77154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1200" dirty="0" smtClean="0">
                <a:latin typeface="Arial"/>
                <a:cs typeface="Arial"/>
              </a:rPr>
              <a:t>Textiles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28789" y="77154"/>
            <a:ext cx="20758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DT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Knowledge</a:t>
            </a:r>
            <a:r>
              <a:rPr sz="1200" spc="-50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Organiser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61" name="Table 60">
            <a:extLst>
              <a:ext uri="{FF2B5EF4-FFF2-40B4-BE49-F238E27FC236}">
                <a16:creationId xmlns:a16="http://schemas.microsoft.com/office/drawing/2014/main" id="{44DB095F-245B-4263-AB4E-67B0188A9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55737"/>
              </p:ext>
            </p:extLst>
          </p:nvPr>
        </p:nvGraphicFramePr>
        <p:xfrm>
          <a:off x="273404" y="404069"/>
          <a:ext cx="9372600" cy="5271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82494794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963182340"/>
                    </a:ext>
                  </a:extLst>
                </a:gridCol>
                <a:gridCol w="1110254">
                  <a:extLst>
                    <a:ext uri="{9D8B030D-6E8A-4147-A177-3AD203B41FA5}">
                      <a16:colId xmlns:a16="http://schemas.microsoft.com/office/drawing/2014/main" val="2530668945"/>
                    </a:ext>
                  </a:extLst>
                </a:gridCol>
                <a:gridCol w="2013946">
                  <a:extLst>
                    <a:ext uri="{9D8B030D-6E8A-4147-A177-3AD203B41FA5}">
                      <a16:colId xmlns:a16="http://schemas.microsoft.com/office/drawing/2014/main" val="442909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Key Knowledge and Skills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Evaluate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Vocabulary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cut out shapes by drawing around a template.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What do you like</a:t>
                      </a:r>
                      <a:r>
                        <a:rPr lang="en-GB" sz="1200" baseline="0" dirty="0" smtClean="0"/>
                        <a:t> about the bunting? (Show an existing product)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Fibre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A thread which is formed.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19739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To join the fabric using a running stitch.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211963"/>
                  </a:ext>
                </a:extLst>
              </a:tr>
              <a:tr h="3664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Woven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Interlacing threads or strips of a material woven together.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731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What went well with your design? 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9865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To apply decorations such as beads and buttons.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633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Cotton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A soft white material.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68205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To apply</a:t>
                      </a:r>
                      <a:r>
                        <a:rPr lang="en-GB" sz="1200" baseline="0" dirty="0" smtClean="0"/>
                        <a:t> colour using natural dyes through dipping.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359017"/>
                  </a:ext>
                </a:extLst>
              </a:tr>
              <a:tr h="13340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Thread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A long thin strand of cotton,</a:t>
                      </a:r>
                      <a:r>
                        <a:rPr lang="en-GB" sz="1200" baseline="0" dirty="0" smtClean="0"/>
                        <a:t> nylon or other fibres.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83945"/>
                  </a:ext>
                </a:extLst>
              </a:tr>
              <a:tr h="3569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Would</a:t>
                      </a:r>
                      <a:r>
                        <a:rPr lang="en-GB" sz="1200" baseline="0" dirty="0" smtClean="0"/>
                        <a:t> you change anything? Why?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087795"/>
                  </a:ext>
                </a:extLst>
              </a:tr>
              <a:tr h="149752"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To create</a:t>
                      </a:r>
                      <a:r>
                        <a:rPr lang="en-GB" sz="1200" baseline="0" dirty="0" smtClean="0"/>
                        <a:t> fabrics by weaving materials such as ribbons. 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572548"/>
                  </a:ext>
                </a:extLst>
              </a:tr>
              <a:tr h="307448">
                <a:tc vMerge="1">
                  <a:txBody>
                    <a:bodyPr/>
                    <a:lstStyle/>
                    <a:p>
                      <a:r>
                        <a:rPr lang="en-GB" sz="1100" dirty="0"/>
                        <a:t>Understand the food hygiene procedure after cooking – clean down surfaces, put ingredients away, wash equipment and dry equipment.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Needle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piece</a:t>
                      </a:r>
                      <a:r>
                        <a:rPr lang="en-GB" sz="1200" baseline="0" dirty="0" smtClean="0"/>
                        <a:t> of equipment used in sewing where the thread is put through the eye of the needle.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054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Running stitch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A line of small even stitches with no overlapping.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97283"/>
                  </a:ext>
                </a:extLst>
              </a:tr>
              <a:tr h="59259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To explain what I’m making and why</a:t>
                      </a:r>
                      <a:r>
                        <a:rPr lang="en-GB" sz="1200" baseline="0" dirty="0" smtClean="0"/>
                        <a:t> it’s fit for purpose.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What did you find challenging? </a:t>
                      </a:r>
                      <a:r>
                        <a:rPr lang="en-GB" sz="1200" smtClean="0"/>
                        <a:t>Why?</a:t>
                      </a:r>
                      <a:r>
                        <a:rPr lang="en-GB" sz="1200" baseline="0" smtClean="0"/>
                        <a:t> </a:t>
                      </a:r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486276"/>
                  </a:ext>
                </a:extLst>
              </a:tr>
              <a:tr h="271672">
                <a:tc rowSpan="2">
                  <a:txBody>
                    <a:bodyPr/>
                    <a:lstStyle/>
                    <a:p>
                      <a:r>
                        <a:rPr lang="en-GB" sz="1200" dirty="0" smtClean="0"/>
                        <a:t>Choose suitable materials and explain your choices.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Decoration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sz="1200" dirty="0" smtClean="0"/>
                        <a:t>The process or art of decorating something. To make</a:t>
                      </a:r>
                      <a:r>
                        <a:rPr lang="en-GB" sz="1200" baseline="0" dirty="0" smtClean="0"/>
                        <a:t> it look more attractive. 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515110"/>
                  </a:ext>
                </a:extLst>
              </a:tr>
              <a:tr h="109328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Do you like your finished bunting? Is there anything you would change next time?</a:t>
                      </a:r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78208"/>
                  </a:ext>
                </a:extLst>
              </a:tr>
              <a:tr h="170180">
                <a:tc rowSpan="2"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To use finishing techniques</a:t>
                      </a:r>
                      <a:r>
                        <a:rPr lang="en-GB" sz="1200" baseline="0" dirty="0" smtClean="0"/>
                        <a:t> to make the product look good. 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008517"/>
                  </a:ext>
                </a:extLst>
              </a:tr>
              <a:tr h="497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Seam allowance</a:t>
                      </a:r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area between the fabric edge and the stitching</a:t>
                      </a:r>
                      <a:r>
                        <a:rPr lang="en-GB" sz="1200" baseline="0" dirty="0" smtClean="0"/>
                        <a:t> line. 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69251"/>
                  </a:ext>
                </a:extLst>
              </a:tr>
            </a:tbl>
          </a:graphicData>
        </a:graphic>
      </p:graphicFrame>
      <p:sp>
        <p:nvSpPr>
          <p:cNvPr id="64" name="TextBox 63">
            <a:extLst>
              <a:ext uri="{FF2B5EF4-FFF2-40B4-BE49-F238E27FC236}">
                <a16:creationId xmlns:a16="http://schemas.microsoft.com/office/drawing/2014/main" id="{FB90D46B-5BFB-4D3A-A362-FC5F082B68E2}"/>
              </a:ext>
            </a:extLst>
          </p:cNvPr>
          <p:cNvSpPr txBox="1"/>
          <p:nvPr/>
        </p:nvSpPr>
        <p:spPr>
          <a:xfrm>
            <a:off x="7021328" y="5588729"/>
            <a:ext cx="2496566" cy="110799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u="sng" dirty="0"/>
              <a:t>Outcome</a:t>
            </a:r>
            <a:r>
              <a:rPr lang="en-GB" sz="1200" b="1" dirty="0"/>
              <a:t> – T</a:t>
            </a:r>
            <a:r>
              <a:rPr lang="en-GB" sz="1200" b="1" dirty="0" smtClean="0"/>
              <a:t>o design and </a:t>
            </a:r>
          </a:p>
          <a:p>
            <a:r>
              <a:rPr lang="en-GB" sz="1200" b="1" dirty="0" smtClean="0"/>
              <a:t>make bunting for the Edible</a:t>
            </a:r>
          </a:p>
          <a:p>
            <a:r>
              <a:rPr lang="en-GB" sz="1200" b="1" dirty="0" smtClean="0"/>
              <a:t>Playground.</a:t>
            </a:r>
            <a:endParaRPr lang="en-GB" sz="1400" b="1" dirty="0"/>
          </a:p>
          <a:p>
            <a:endParaRPr lang="en-GB" sz="1400" b="1" dirty="0"/>
          </a:p>
          <a:p>
            <a:endParaRPr lang="en-GB" sz="1400" b="1" dirty="0"/>
          </a:p>
        </p:txBody>
      </p:sp>
      <p:sp>
        <p:nvSpPr>
          <p:cNvPr id="12" name="object 59">
            <a:extLst>
              <a:ext uri="{FF2B5EF4-FFF2-40B4-BE49-F238E27FC236}">
                <a16:creationId xmlns:a16="http://schemas.microsoft.com/office/drawing/2014/main" id="{87BEAAF2-7C53-4668-B940-C4C672758246}"/>
              </a:ext>
            </a:extLst>
          </p:cNvPr>
          <p:cNvSpPr txBox="1"/>
          <p:nvPr/>
        </p:nvSpPr>
        <p:spPr>
          <a:xfrm>
            <a:off x="82321" y="89215"/>
            <a:ext cx="2299411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007F"/>
                </a:solidFill>
                <a:latin typeface="Arial"/>
                <a:cs typeface="Arial"/>
              </a:rPr>
              <a:t>Year</a:t>
            </a:r>
            <a:r>
              <a:rPr sz="1200" spc="-25" dirty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r>
              <a:rPr lang="en-GB" sz="1200" dirty="0">
                <a:solidFill>
                  <a:srgbClr val="00007F"/>
                </a:solidFill>
                <a:latin typeface="Arial"/>
                <a:cs typeface="Arial"/>
              </a:rPr>
              <a:t>2</a:t>
            </a:r>
            <a:r>
              <a:rPr sz="1200" spc="-20" dirty="0" smtClean="0">
                <a:solidFill>
                  <a:srgbClr val="00007F"/>
                </a:solidFill>
                <a:latin typeface="Arial"/>
                <a:cs typeface="Arial"/>
              </a:rPr>
              <a:t> </a:t>
            </a:r>
            <a:endParaRPr sz="1200" dirty="0">
              <a:latin typeface="Arial"/>
              <a:cs typeface="Arial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6033276"/>
            <a:ext cx="1212094" cy="6735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30408"/>
            <a:ext cx="1164141" cy="10411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2178" y="5728099"/>
            <a:ext cx="1759335" cy="9846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9109" y="5728099"/>
            <a:ext cx="1887292" cy="10211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3460" y="5728099"/>
            <a:ext cx="942893" cy="10161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253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McMullen</dc:creator>
  <cp:lastModifiedBy>Windows User</cp:lastModifiedBy>
  <cp:revision>26</cp:revision>
  <dcterms:created xsi:type="dcterms:W3CDTF">2021-02-24T19:06:38Z</dcterms:created>
  <dcterms:modified xsi:type="dcterms:W3CDTF">2023-09-02T10:45:58Z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2019-12-20T00:00:00Z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2021-02-24T00:00:00Z</vt:filetime>
  </property>
</Properties>
</file>