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3DCBE-072E-49E8-908B-49EBAC0EF09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6C74-2DB4-48DA-87A1-1437A247F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9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6C74-2DB4-48DA-87A1-1437A247F7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6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4C50524A-8938-402C-A937-5E42E6172DA8}"/>
              </a:ext>
            </a:extLst>
          </p:cNvPr>
          <p:cNvSpPr/>
          <p:nvPr/>
        </p:nvSpPr>
        <p:spPr>
          <a:xfrm>
            <a:off x="159820" y="5486400"/>
            <a:ext cx="9504012" cy="1282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latin typeface="Arial"/>
                <a:cs typeface="Arial"/>
              </a:rPr>
              <a:t>Electrical systems.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80416"/>
              </p:ext>
            </p:extLst>
          </p:nvPr>
        </p:nvGraphicFramePr>
        <p:xfrm>
          <a:off x="206741" y="376060"/>
          <a:ext cx="9556395" cy="407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465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094331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1186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5176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and investigate different torches. 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Which switch did you use for your torch and why?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Electric circuit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path that an electric current passes.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simple series circuits using batteries, wires, bulbs and switches.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Switch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Makes or breaks a circuit.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80152"/>
                  </a:ext>
                </a:extLst>
              </a:tr>
              <a:tr h="5997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investigate different casings for a torch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How did you make the connections secure and was it successful?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Stability </a:t>
                      </a:r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Firmness or the strength to endure lots of use.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symbols to draw circuit diagrams to represent and explain electrical circuits in order to plan and modify circuits for a specific function.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Which part of your finished torch are you the happiest with, and why?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Reinforce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 strengthen or support with extra materials.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788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and make switches for a specific use, using card, paper fasteners, wire, drawing pins etc.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Which part of your finished torch would you like to change, and why?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/>
                        <a:t>Diagram </a:t>
                      </a:r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/>
                        <a:t>A drawing.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86443"/>
                  </a:ext>
                </a:extLst>
              </a:tr>
              <a:tr h="39983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evaluate a 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torch that meets specific design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criteria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Do you think your client will be happy with the finished product? Why?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251639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242168" y="5650943"/>
            <a:ext cx="3263032" cy="83099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</a:t>
            </a:r>
          </a:p>
          <a:p>
            <a:endParaRPr lang="en-GB" sz="1200" b="1" dirty="0"/>
          </a:p>
          <a:p>
            <a:r>
              <a:rPr lang="en-GB" sz="1200" b="1" dirty="0"/>
              <a:t>To design, make and evaluate a torch with a switch.</a:t>
            </a:r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lang="en-GB" sz="1200" spc="-25" dirty="0">
                <a:solidFill>
                  <a:srgbClr val="00007F"/>
                </a:solidFill>
                <a:latin typeface="Arial"/>
                <a:cs typeface="Arial"/>
              </a:rPr>
              <a:t>4</a:t>
            </a:r>
            <a:r>
              <a:rPr sz="1200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1D2D81-557F-4CF4-9ED2-55BDB3E61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002" y="5670038"/>
            <a:ext cx="1276667" cy="9870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9B85B5-99AE-4941-BD4B-BF25C4ED2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9404" y="5650943"/>
            <a:ext cx="1218394" cy="10060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22643-91A2-4720-B99D-1E20BAF836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4533" y="5670374"/>
            <a:ext cx="1004130" cy="9866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4E209F-2EFF-4012-B83C-E794BF1E1F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5398" y="5670038"/>
            <a:ext cx="881702" cy="9866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218</Words>
  <Application>Microsoft Office PowerPoint</Application>
  <PresentationFormat>A4 Paper (210x297 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Catherine McMullen</cp:lastModifiedBy>
  <cp:revision>67</cp:revision>
  <dcterms:created xsi:type="dcterms:W3CDTF">2021-02-24T19:06:38Z</dcterms:created>
  <dcterms:modified xsi:type="dcterms:W3CDTF">2024-01-16T21:31:57Z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